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21674138" cy="12192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0" d="100"/>
          <a:sy n="50" d="100"/>
        </p:scale>
        <p:origin x="442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561" y="1995312"/>
            <a:ext cx="18423017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9267" y="6403624"/>
            <a:ext cx="16255604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8542-0E19-4177-960D-E4A017F381FE}" type="datetimeFigureOut">
              <a:rPr lang="en-US" smtClean="0"/>
              <a:t>24/03/2026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EE46-D2A6-4F94-BB13-E26922CD3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873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8542-0E19-4177-960D-E4A017F381FE}" type="datetimeFigureOut">
              <a:rPr lang="en-US" smtClean="0"/>
              <a:t>24/03/2026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EE46-D2A6-4F94-BB13-E26922CD3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13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10557" y="649111"/>
            <a:ext cx="4673485" cy="103321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90099" y="649111"/>
            <a:ext cx="13749532" cy="1033215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8542-0E19-4177-960D-E4A017F381FE}" type="datetimeFigureOut">
              <a:rPr lang="en-US" smtClean="0"/>
              <a:t>24/03/2026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EE46-D2A6-4F94-BB13-E26922CD3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45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8542-0E19-4177-960D-E4A017F381FE}" type="datetimeFigureOut">
              <a:rPr lang="en-US" smtClean="0"/>
              <a:t>24/03/2026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EE46-D2A6-4F94-BB13-E26922CD3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07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8811" y="3039537"/>
            <a:ext cx="18693944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8811" y="8159049"/>
            <a:ext cx="18693944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8542-0E19-4177-960D-E4A017F381FE}" type="datetimeFigureOut">
              <a:rPr lang="en-US" smtClean="0"/>
              <a:t>24/03/2026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EE46-D2A6-4F94-BB13-E26922CD3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95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0098" y="3245556"/>
            <a:ext cx="9211509" cy="77357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534" y="3245556"/>
            <a:ext cx="9211509" cy="77357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8542-0E19-4177-960D-E4A017F381FE}" type="datetimeFigureOut">
              <a:rPr lang="en-US" smtClean="0"/>
              <a:t>24/03/2026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EE46-D2A6-4F94-BB13-E26922CD3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9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2" y="649114"/>
            <a:ext cx="18693944" cy="23565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2922" y="2988734"/>
            <a:ext cx="916917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92922" y="4453468"/>
            <a:ext cx="9169175" cy="65503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72535" y="2988734"/>
            <a:ext cx="9214331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72535" y="4453468"/>
            <a:ext cx="9214331" cy="65503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8542-0E19-4177-960D-E4A017F381FE}" type="datetimeFigureOut">
              <a:rPr lang="en-US" smtClean="0"/>
              <a:t>24/03/2026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EE46-D2A6-4F94-BB13-E26922CD3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62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8542-0E19-4177-960D-E4A017F381FE}" type="datetimeFigureOut">
              <a:rPr lang="en-US" smtClean="0"/>
              <a:t>24/03/2026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EE46-D2A6-4F94-BB13-E26922CD3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44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8542-0E19-4177-960D-E4A017F381FE}" type="datetimeFigureOut">
              <a:rPr lang="en-US" smtClean="0"/>
              <a:t>24/03/2026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EE46-D2A6-4F94-BB13-E26922CD3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9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1" y="812800"/>
            <a:ext cx="6990475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14332" y="1755425"/>
            <a:ext cx="10972534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2921" y="3657600"/>
            <a:ext cx="6990475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8542-0E19-4177-960D-E4A017F381FE}" type="datetimeFigureOut">
              <a:rPr lang="en-US" smtClean="0"/>
              <a:t>24/03/2026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EE46-D2A6-4F94-BB13-E26922CD3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73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1" y="812800"/>
            <a:ext cx="6990475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14332" y="1755425"/>
            <a:ext cx="10972534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2921" y="3657600"/>
            <a:ext cx="6990475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C8542-0E19-4177-960D-E4A017F381FE}" type="datetimeFigureOut">
              <a:rPr lang="en-US" smtClean="0"/>
              <a:t>24/03/2026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FEE46-D2A6-4F94-BB13-E26922CD3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325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90100" y="649114"/>
            <a:ext cx="18693944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0100" y="3245556"/>
            <a:ext cx="18693944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90099" y="11300182"/>
            <a:ext cx="4876681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C8542-0E19-4177-960D-E4A017F381FE}" type="datetimeFigureOut">
              <a:rPr lang="en-US" smtClean="0"/>
              <a:t>24/03/2026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9561" y="11300182"/>
            <a:ext cx="7315022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07362" y="11300182"/>
            <a:ext cx="4876681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FEE46-D2A6-4F94-BB13-E26922CD3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39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16" y="152400"/>
            <a:ext cx="21186985" cy="1191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60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377339"/>
            <a:ext cx="20177760" cy="1134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68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76" y="472440"/>
            <a:ext cx="19822424" cy="1115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856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8" y="65574"/>
            <a:ext cx="21461572" cy="1207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15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4462"/>
            <a:ext cx="21046439" cy="1183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043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54454"/>
            <a:ext cx="21047869" cy="1183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75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" y="188744"/>
            <a:ext cx="21041096" cy="1183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75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8736"/>
            <a:ext cx="21031200" cy="1183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96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" y="344953"/>
            <a:ext cx="20208240" cy="1136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22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" y="591651"/>
            <a:ext cx="20101560" cy="1130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43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" y="291614"/>
            <a:ext cx="20772120" cy="1168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04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</TotalTime>
  <Words>0</Words>
  <Application>Microsoft Office PowerPoint</Application>
  <PresentationFormat>Custom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 HUNG</dc:creator>
  <cp:lastModifiedBy>PHU HUNG</cp:lastModifiedBy>
  <cp:revision>12</cp:revision>
  <dcterms:created xsi:type="dcterms:W3CDTF">2026-03-24T03:47:17Z</dcterms:created>
  <dcterms:modified xsi:type="dcterms:W3CDTF">2026-03-24T04:54:36Z</dcterms:modified>
</cp:coreProperties>
</file>